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61" r:id="rId4"/>
    <p:sldId id="258" r:id="rId5"/>
    <p:sldId id="259" r:id="rId6"/>
    <p:sldId id="260" r:id="rId7"/>
    <p:sldId id="262" r:id="rId8"/>
    <p:sldId id="263" r:id="rId9"/>
    <p:sldId id="264" r:id="rId10"/>
    <p:sldId id="265" r:id="rId11"/>
    <p:sldId id="269" r:id="rId12"/>
    <p:sldId id="268" r:id="rId13"/>
    <p:sldId id="267" r:id="rId14"/>
    <p:sldId id="266" r:id="rId15"/>
    <p:sldId id="270" r:id="rId16"/>
    <p:sldId id="272" r:id="rId17"/>
    <p:sldId id="273" r:id="rId18"/>
    <p:sldId id="271" r:id="rId19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5893" autoAdjust="0"/>
  </p:normalViewPr>
  <p:slideViewPr>
    <p:cSldViewPr snapToGrid="0">
      <p:cViewPr varScale="1">
        <p:scale>
          <a:sx n="74" d="100"/>
          <a:sy n="74" d="100"/>
        </p:scale>
        <p:origin x="1013" y="67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E07FF9-9D4B-4478-885E-BEC53EEE3808}" type="datetimeFigureOut">
              <a:rPr lang="zh-TW" altLang="en-US" smtClean="0"/>
              <a:t>2020/6/17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39B7AE-5465-4425-8DC0-BB0E745C325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886284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我不是蘿莉控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39B7AE-5465-4425-8DC0-BB0E745C325E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361210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39B7AE-5465-4425-8DC0-BB0E745C325E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903687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#228922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是男子漢就把它看完 </a:t>
            </a:r>
            <a:r>
              <a:rPr lang="en-US" altLang="zh-TW" dirty="0"/>
              <a:t>(</a:t>
            </a:r>
            <a:r>
              <a:rPr lang="zh-TW" altLang="en-US" dirty="0"/>
              <a:t>我真的看完了</a:t>
            </a:r>
            <a:r>
              <a:rPr lang="en-US" altLang="zh-TW" dirty="0"/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加密法：</a:t>
            </a:r>
            <a:r>
              <a:rPr lang="en-US" altLang="zh-TW" dirty="0"/>
              <a:t>RSA- 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PBKDF2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39B7AE-5465-4425-8DC0-BB0E745C325E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556484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#300236 #281014</a:t>
            </a:r>
          </a:p>
          <a:p>
            <a:r>
              <a:rPr lang="zh-TW" altLang="en-US" dirty="0"/>
              <a:t>好讚 阿斯</a:t>
            </a:r>
            <a:r>
              <a:rPr lang="en-US" altLang="zh-TW" dirty="0"/>
              <a:t>~~~~~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39B7AE-5465-4425-8DC0-BB0E745C325E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312045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39B7AE-5465-4425-8DC0-BB0E745C325E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780602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39B7AE-5465-4425-8DC0-BB0E745C325E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945977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b="1" dirty="0">
                <a:latin typeface="+mn-ea"/>
              </a:rPr>
              <a:t>幻想鄉的雙重拇指致命鎖鍊按摩巫師 </a:t>
            </a:r>
            <a:r>
              <a:rPr lang="en-US" altLang="zh-TW" b="1" dirty="0" err="1">
                <a:latin typeface="+mn-ea"/>
              </a:rPr>
              <a:t>JCxYIS</a:t>
            </a:r>
            <a:r>
              <a:rPr lang="zh-TW" altLang="en-US" b="1" dirty="0">
                <a:latin typeface="+mn-ea"/>
              </a:rPr>
              <a:t>．解放．終焉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39B7AE-5465-4425-8DC0-BB0E745C325E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918416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39B7AE-5465-4425-8DC0-BB0E745C325E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639394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39B7AE-5465-4425-8DC0-BB0E745C325E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599501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我跟朋友說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39B7AE-5465-4425-8DC0-BB0E745C325E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25000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好多數字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39B7AE-5465-4425-8DC0-BB0E745C325E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357407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39B7AE-5465-4425-8DC0-BB0E745C325E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073639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#297678</a:t>
            </a:r>
            <a:br>
              <a:rPr lang="en-US" altLang="zh-TW" dirty="0"/>
            </a:br>
            <a:r>
              <a:rPr lang="zh-TW" altLang="en-US" dirty="0"/>
              <a:t>棒，艦</a:t>
            </a:r>
            <a:r>
              <a:rPr lang="en-US" altLang="zh-TW" dirty="0"/>
              <a:t>C</a:t>
            </a:r>
            <a:r>
              <a:rPr lang="zh-TW" altLang="en-US" dirty="0"/>
              <a:t>ㄉ電真的好香</a:t>
            </a:r>
            <a:r>
              <a:rPr lang="en-US" altLang="zh-TW" dirty="0" err="1"/>
              <a:t>sssss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39B7AE-5465-4425-8DC0-BB0E745C325E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588578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#224187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39B7AE-5465-4425-8DC0-BB0E745C325E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138638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39B7AE-5465-4425-8DC0-BB0E745C325E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086102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8BA28C8-AA37-4E5C-962F-91C010715D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57CCCD28-573F-4131-9E69-BEDDCE6722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4F617A1-0A27-449C-B504-76F37D3138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3ADE-E95F-49B2-94F3-5B754936EBCE}" type="datetimeFigureOut">
              <a:rPr lang="zh-TW" altLang="en-US" smtClean="0"/>
              <a:t>2020/6/17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6808EE4-B8A3-43DB-B31B-456DB7CA42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EC56924-C77F-453D-BA1C-D1885B8AE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0F4D0-7A62-4784-9C4D-F2900AC233F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358739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C626DB5-B616-4396-81DE-A20B52C6A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0DB25630-ED37-49C3-BF88-732DDC81A2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4B43140-910F-4F96-98AB-BA719EC5DA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3ADE-E95F-49B2-94F3-5B754936EBCE}" type="datetimeFigureOut">
              <a:rPr lang="zh-TW" altLang="en-US" smtClean="0"/>
              <a:t>2020/6/17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D7F8D2F-26D6-4D1B-B572-05F6D6BEEC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6428855-E803-46AC-8E58-326B7820F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0F4D0-7A62-4784-9C4D-F2900AC233F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723574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991095B4-0DDE-49DC-B18E-7EC4C35DAC2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2C15492E-4410-4B2B-AECD-622F694519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F8400EA-A1AB-4F4B-95E5-BB3BC17DE3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3ADE-E95F-49B2-94F3-5B754936EBCE}" type="datetimeFigureOut">
              <a:rPr lang="zh-TW" altLang="en-US" smtClean="0"/>
              <a:t>2020/6/17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760AFCF-1631-4541-AEB6-848D8CF38E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B714FE9-2757-483B-9D01-31591C2A82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0F4D0-7A62-4784-9C4D-F2900AC233F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152025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172E230-0700-47A2-8648-209D07B534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0C58773-03C4-4326-9944-F46B093C39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31974CC-434E-4295-9F78-D551CFB83F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3ADE-E95F-49B2-94F3-5B754936EBCE}" type="datetimeFigureOut">
              <a:rPr lang="zh-TW" altLang="en-US" smtClean="0"/>
              <a:t>2020/6/17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05813AD-9C38-4A79-BB11-7BB18DF917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04939D8-619D-4198-83EA-AB91F57F6E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0F4D0-7A62-4784-9C4D-F2900AC233F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974921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6864545-C9BA-43C9-B71A-8B6C3134A2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9E760F7-3390-49D3-BF09-2C8E05B763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6E8DAFD-2EB0-462F-B310-7DE31AE87C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3ADE-E95F-49B2-94F3-5B754936EBCE}" type="datetimeFigureOut">
              <a:rPr lang="zh-TW" altLang="en-US" smtClean="0"/>
              <a:t>2020/6/17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C3364EA-EFE7-45D8-A4E7-69978F0159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C4B7EA0-F221-443B-829F-4E10AB5DB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0F4D0-7A62-4784-9C4D-F2900AC233F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169101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8334328-72DB-4F24-BE1F-ABC4743EB1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E652FF8-D315-42E0-80EB-46F4C7C3673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3816633C-36BF-49FB-A323-8C4C0F0449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37A656A6-634A-4C1E-B98A-A77C40E5FC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3ADE-E95F-49B2-94F3-5B754936EBCE}" type="datetimeFigureOut">
              <a:rPr lang="zh-TW" altLang="en-US" smtClean="0"/>
              <a:t>2020/6/17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5CADE80C-E5D3-48FD-905A-93999BD942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450141D9-D130-4BF4-9741-7BC9D9AAE3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0F4D0-7A62-4784-9C4D-F2900AC233F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086986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AFFEE43-DC12-4A3E-B98B-BC0BC33D0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9F667AA-682D-4E5F-9DB9-68D8373D56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223CD543-4241-44C8-BE69-C36D98EE09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93D4FC15-79AC-47CD-A20A-BA17B79694C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47D079CC-F431-4ACA-8A99-B1DB9163F8D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25D4BFF7-3F1F-4C57-8D7F-D2BAE59EB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3ADE-E95F-49B2-94F3-5B754936EBCE}" type="datetimeFigureOut">
              <a:rPr lang="zh-TW" altLang="en-US" smtClean="0"/>
              <a:t>2020/6/17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67BB14CF-4D25-4DBE-9F39-C53F46A805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ADA2E144-8F14-40D1-9ED9-AA3F87EDBA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0F4D0-7A62-4784-9C4D-F2900AC233F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224523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47CE911-DF53-46B9-A9BF-9FE366DC00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F123D63B-2D39-4E06-A950-66297930AE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3ADE-E95F-49B2-94F3-5B754936EBCE}" type="datetimeFigureOut">
              <a:rPr lang="zh-TW" altLang="en-US" smtClean="0"/>
              <a:t>2020/6/17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29D55849-F291-4FF4-B2B1-45AE97A4C3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C925B49-195A-485C-8764-3C6D80CF2A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0F4D0-7A62-4784-9C4D-F2900AC233F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800869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2707B212-D77B-4446-92CA-B932636B1A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3ADE-E95F-49B2-94F3-5B754936EBCE}" type="datetimeFigureOut">
              <a:rPr lang="zh-TW" altLang="en-US" smtClean="0"/>
              <a:t>2020/6/17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E22B7ACF-BA3C-4793-B007-289E405A4D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82E6BFB-45BE-4BC0-9B0E-432E1466B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0F4D0-7A62-4784-9C4D-F2900AC233F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751514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CF87F35-DF4B-44B8-9ACC-28F6E8794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12358F1-4D55-43C9-B1CA-2ADCF96FC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83B8A631-F221-4C77-9912-0141765CAD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90495210-2CAA-48EE-B8D7-9771A992DF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3ADE-E95F-49B2-94F3-5B754936EBCE}" type="datetimeFigureOut">
              <a:rPr lang="zh-TW" altLang="en-US" smtClean="0"/>
              <a:t>2020/6/17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01731682-D6FC-4E80-861D-943F92D38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A4DC2BDE-8E58-41EE-9EB7-C82475FCB0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0F4D0-7A62-4784-9C4D-F2900AC233F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265978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2E656E1-BEC8-40E8-B3F8-03C508BBC8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A27D1541-A26C-435C-BBAB-04EB3EA1AE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B55A0F1B-F15D-4A5B-8469-74915A2A49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B48FF04F-2836-4BFF-91C0-FD8D97AA1F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3ADE-E95F-49B2-94F3-5B754936EBCE}" type="datetimeFigureOut">
              <a:rPr lang="zh-TW" altLang="en-US" smtClean="0"/>
              <a:t>2020/6/17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CE6CAB64-0A70-4331-83DD-45F669EDF2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5167D897-966E-426F-B653-F74676044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0F4D0-7A62-4784-9C4D-F2900AC233F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697292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8ACB9250-5EEF-4F0B-BD61-A646585F14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BBF9B85C-2E61-4FC2-8C78-DE5077F747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4C7E095-3FFA-4502-A82B-91D91186B3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4D3ADE-E95F-49B2-94F3-5B754936EBCE}" type="datetimeFigureOut">
              <a:rPr lang="zh-TW" altLang="en-US" smtClean="0"/>
              <a:t>2020/6/17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445B6F9-AA7B-4432-8456-F2EC4074B9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29ADDF6-E554-44E4-9DCF-90ECF3A097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60F4D0-7A62-4784-9C4D-F2900AC233F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971870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JCxYIS/Hgallery" TargetMode="External"/><Relationship Id="rId5" Type="http://schemas.microsoft.com/office/2007/relationships/hdphoto" Target="../media/hdphoto2.wdp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76F4213-7381-429F-864C-21CA515F39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53740" y="1122363"/>
            <a:ext cx="5714260" cy="2387598"/>
          </a:xfrm>
        </p:spPr>
        <p:txBody>
          <a:bodyPr/>
          <a:lstStyle/>
          <a:p>
            <a:pPr algn="l"/>
            <a:r>
              <a:rPr lang="en-US" altLang="zh-TW" dirty="0" err="1"/>
              <a:t>Hgallery</a:t>
            </a:r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C5AE3691-0CD5-448A-A538-0E7B115947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53740" y="3773010"/>
            <a:ext cx="5714260" cy="1484789"/>
          </a:xfrm>
        </p:spPr>
        <p:txBody>
          <a:bodyPr/>
          <a:lstStyle/>
          <a:p>
            <a:pPr algn="l"/>
            <a:r>
              <a:rPr lang="en-US" altLang="zh-TW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108</a:t>
            </a:r>
            <a:r>
              <a:rPr lang="zh-TW" altLang="en-US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下</a:t>
            </a:r>
            <a:r>
              <a:rPr lang="en-US" altLang="zh-TW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-</a:t>
            </a:r>
            <a:r>
              <a:rPr lang="zh-TW" altLang="en-US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計算機實習期末專案</a:t>
            </a:r>
            <a:endParaRPr lang="en-US" altLang="zh-TW" dirty="0">
              <a:solidFill>
                <a:schemeClr val="bg2">
                  <a:lumMod val="50000"/>
                </a:schemeClr>
              </a:solidFill>
              <a:latin typeface="+mj-lt"/>
            </a:endParaRPr>
          </a:p>
          <a:p>
            <a:pPr algn="l"/>
            <a:r>
              <a:rPr lang="en-US" altLang="zh-TW" dirty="0">
                <a:latin typeface="+mj-lt"/>
              </a:rPr>
              <a:t>108502521 </a:t>
            </a:r>
            <a:r>
              <a:rPr lang="zh-TW" altLang="en-US" dirty="0">
                <a:latin typeface="+mj-lt"/>
              </a:rPr>
              <a:t>陳彥全 </a:t>
            </a:r>
            <a:r>
              <a:rPr lang="en-US" altLang="zh-TW" dirty="0" err="1">
                <a:latin typeface="+mj-lt"/>
              </a:rPr>
              <a:t>JCxYIS</a:t>
            </a:r>
            <a:endParaRPr lang="zh-TW" altLang="en-US" dirty="0">
              <a:latin typeface="+mj-lt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E87E492-F7B8-422C-B7F1-5672F66559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4525" y="2478572"/>
            <a:ext cx="1900855" cy="1900855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FF7829D3-F88D-4743-A67A-DD6CD64190E7}"/>
              </a:ext>
            </a:extLst>
          </p:cNvPr>
          <p:cNvCxnSpPr>
            <a:cxnSpLocks/>
          </p:cNvCxnSpPr>
          <p:nvPr/>
        </p:nvCxnSpPr>
        <p:spPr>
          <a:xfrm>
            <a:off x="5122416" y="3509963"/>
            <a:ext cx="4980372" cy="1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60442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997F182-CD6F-4BFB-8CA8-A02C2B6800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Features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488CBC5-56D2-41FF-8E72-3E28D6C9CB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可以調整視窗大小，想怎麼看就怎麼看。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968A46E-5838-4FBD-86E4-2F2CDB0F76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7128" y="2485746"/>
            <a:ext cx="4205433" cy="4247965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BDF4FDDD-C4CE-49E4-B894-82689DB763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2446" y="2485745"/>
            <a:ext cx="3174368" cy="4247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5964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997F182-CD6F-4BFB-8CA8-A02C2B6800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Features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488CBC5-56D2-41FF-8E72-3E28D6C9CB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連接</a:t>
            </a:r>
            <a:r>
              <a:rPr lang="en-US" altLang="zh-TW" dirty="0"/>
              <a:t>Discord RPC</a:t>
            </a:r>
            <a:r>
              <a:rPr lang="zh-TW" altLang="en-US" dirty="0"/>
              <a:t>，向朋友顯示你在看什麼！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25EEA210-AD15-4970-B9EB-C1CD87CED2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781" b="99712" l="160" r="99681">
                        <a14:foregroundMark x1="25399" y1="17867" x2="19010" y2="29683"/>
                        <a14:foregroundMark x1="19010" y1="29683" x2="14217" y2="59078"/>
                        <a14:foregroundMark x1="14217" y1="59078" x2="29712" y2="78386"/>
                        <a14:foregroundMark x1="29712" y1="78386" x2="40575" y2="81556"/>
                        <a14:foregroundMark x1="40575" y1="81556" x2="73802" y2="65418"/>
                        <a14:foregroundMark x1="73802" y1="65418" x2="77796" y2="52161"/>
                        <a14:foregroundMark x1="77796" y1="52161" x2="75240" y2="36311"/>
                        <a14:foregroundMark x1="75240" y1="36311" x2="67572" y2="25072"/>
                        <a14:foregroundMark x1="67572" y1="25072" x2="26358" y2="7781"/>
                        <a14:foregroundMark x1="26358" y1="7781" x2="18530" y2="10086"/>
                        <a14:foregroundMark x1="18530" y1="10086" x2="11981" y2="21614"/>
                        <a14:foregroundMark x1="11981" y1="21614" x2="9904" y2="50144"/>
                        <a14:foregroundMark x1="9904" y1="50144" x2="21565" y2="79251"/>
                        <a14:foregroundMark x1="21565" y1="79251" x2="27636" y2="77810"/>
                        <a14:foregroundMark x1="84345" y1="31124" x2="84345" y2="31124"/>
                        <a14:foregroundMark x1="92013" y1="21614" x2="81949" y2="18444"/>
                        <a14:foregroundMark x1="81949" y1="18444" x2="69968" y2="22190"/>
                        <a14:foregroundMark x1="69968" y1="22190" x2="68211" y2="36311"/>
                        <a14:foregroundMark x1="68211" y1="36311" x2="75240" y2="45821"/>
                        <a14:foregroundMark x1="75240" y1="45821" x2="89776" y2="53890"/>
                        <a14:foregroundMark x1="89776" y1="53890" x2="92812" y2="70893"/>
                        <a14:foregroundMark x1="92812" y1="70893" x2="90735" y2="87320"/>
                        <a14:foregroundMark x1="90735" y1="87320" x2="59904" y2="96830"/>
                        <a14:foregroundMark x1="59904" y1="96830" x2="36262" y2="89914"/>
                        <a14:foregroundMark x1="14217" y1="95389" x2="14217" y2="95389"/>
                        <a14:foregroundMark x1="14058" y1="89625" x2="8147" y2="73775"/>
                        <a14:foregroundMark x1="8147" y1="73775" x2="2875" y2="39193"/>
                        <a14:foregroundMark x1="2875" y1="39193" x2="3035" y2="23343"/>
                        <a14:foregroundMark x1="3035" y1="23343" x2="7348" y2="10375"/>
                        <a14:foregroundMark x1="7348" y1="10375" x2="13419" y2="19597"/>
                        <a14:foregroundMark x1="13419" y1="19597" x2="14217" y2="97118"/>
                        <a14:foregroundMark x1="7668" y1="17579" x2="5591" y2="65418"/>
                        <a14:foregroundMark x1="5591" y1="65418" x2="7348" y2="85014"/>
                        <a14:foregroundMark x1="37220" y1="94524" x2="15016" y2="91931"/>
                        <a14:foregroundMark x1="15016" y1="91931" x2="11182" y2="72622"/>
                        <a14:foregroundMark x1="11182" y1="72622" x2="13738" y2="53026"/>
                        <a14:foregroundMark x1="10383" y1="97406" x2="5112" y2="84726"/>
                        <a14:foregroundMark x1="5112" y1="84726" x2="7508" y2="80403"/>
                        <a14:foregroundMark x1="8946" y1="91354" x2="3639" y2="96141"/>
                        <a14:foregroundMark x1="62141" y1="97983" x2="58626" y2="81268"/>
                        <a14:foregroundMark x1="58626" y1="81268" x2="58466" y2="80980"/>
                        <a14:foregroundMark x1="12460" y1="25360" x2="11821" y2="20173"/>
                        <a14:foregroundMark x1="5751" y1="15562" x2="15016" y2="25360"/>
                        <a14:foregroundMark x1="81789" y1="84438" x2="81310" y2="99424"/>
                        <a14:foregroundMark x1="81310" y1="99424" x2="81310" y2="99424"/>
                        <a14:foregroundMark x1="89776" y1="82997" x2="88498" y2="98847"/>
                        <a14:foregroundMark x1="88498" y1="98847" x2="88498" y2="98847"/>
                        <a14:foregroundMark x1="90575" y1="87032" x2="93930" y2="99712"/>
                        <a14:foregroundMark x1="94089" y1="91931" x2="97142" y2="95297"/>
                        <a14:foregroundMark x1="15016" y1="75216" x2="9425" y2="61671"/>
                        <a14:foregroundMark x1="9425" y1="61671" x2="12620" y2="48127"/>
                        <a14:foregroundMark x1="12620" y1="48127" x2="10224" y2="48415"/>
                        <a14:foregroundMark x1="23003" y1="32853" x2="25399" y2="30836"/>
                        <a14:foregroundMark x1="27796" y1="36599" x2="21885" y2="20749"/>
                        <a14:backgroundMark x1="98722" y1="94524" x2="99521" y2="99712"/>
                        <a14:backgroundMark x1="799" y1="84150" x2="958" y2="99712"/>
                        <a14:backgroundMark x1="99361" y1="88473" x2="99361" y2="93084"/>
                        <a14:backgroundMark x1="99042" y1="93372" x2="99042" y2="93660"/>
                        <a14:backgroundMark x1="98562" y1="92507" x2="98562" y2="92507"/>
                        <a14:backgroundMark x1="99201" y1="93948" x2="98562" y2="9337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37812" y="3429000"/>
            <a:ext cx="6186035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6881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E76A054E-D76D-4D49-950B-38B1743F477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err="1">
                <a:solidFill>
                  <a:schemeClr val="bg1"/>
                </a:solidFill>
              </a:rPr>
              <a:t>Hfeatures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5" name="副標題 4">
            <a:extLst>
              <a:ext uri="{FF2B5EF4-FFF2-40B4-BE49-F238E27FC236}">
                <a16:creationId xmlns:a16="http://schemas.microsoft.com/office/drawing/2014/main" id="{76C867B3-CD35-4F63-896E-50BBB34132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701991"/>
            <a:ext cx="9144000" cy="1555808"/>
          </a:xfrm>
        </p:spPr>
        <p:txBody>
          <a:bodyPr/>
          <a:lstStyle/>
          <a:p>
            <a:r>
              <a:rPr lang="zh-TW" altLang="en-US" dirty="0">
                <a:solidFill>
                  <a:schemeClr val="bg1"/>
                </a:solidFill>
                <a:latin typeface="+mn-ea"/>
              </a:rPr>
              <a:t>裡位面</a:t>
            </a:r>
            <a:endParaRPr lang="zh-TW" altLang="en-US" dirty="0">
              <a:solidFill>
                <a:schemeClr val="bg1"/>
              </a:solidFill>
            </a:endParaRPr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E0F78588-5B32-44A3-AD15-185A55B79B3C}"/>
              </a:ext>
            </a:extLst>
          </p:cNvPr>
          <p:cNvCxnSpPr>
            <a:cxnSpLocks/>
          </p:cNvCxnSpPr>
          <p:nvPr/>
        </p:nvCxnSpPr>
        <p:spPr>
          <a:xfrm>
            <a:off x="3684233" y="3522124"/>
            <a:ext cx="4980372" cy="1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85099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997F182-CD6F-4BFB-8CA8-A02C2B6800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bg1"/>
                </a:solidFill>
              </a:rPr>
              <a:t>Features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488CBC5-56D2-41FF-8E72-3E28D6C9CB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>
                <a:solidFill>
                  <a:schemeClr val="bg1"/>
                </a:solidFill>
              </a:rPr>
              <a:t>敏感功能鎖碼、模糊化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321BFB3-2E9F-4980-B6B1-BF4879804F3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324"/>
          <a:stretch/>
        </p:blipFill>
        <p:spPr>
          <a:xfrm>
            <a:off x="1272050" y="3100012"/>
            <a:ext cx="5026796" cy="3083403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085D80E9-F8C9-4880-B405-1D4F1EB51FB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363"/>
          <a:stretch/>
        </p:blipFill>
        <p:spPr>
          <a:xfrm>
            <a:off x="6434476" y="3100012"/>
            <a:ext cx="4931486" cy="3069149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32493B9D-49A5-48BE-A40C-8CC080EDDA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8846" y="611387"/>
            <a:ext cx="3282908" cy="2293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919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F4E10FA-1708-47DA-81A0-902F88B40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bg1"/>
                </a:solidFill>
              </a:rPr>
              <a:t>Features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B3B98AA-75BF-4E79-8E76-497EBB1453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>
                <a:solidFill>
                  <a:schemeClr val="bg1"/>
                </a:solidFill>
              </a:rPr>
              <a:t>最重要</a:t>
            </a:r>
            <a:r>
              <a:rPr lang="en-US" altLang="zh-TW" dirty="0">
                <a:solidFill>
                  <a:schemeClr val="bg1"/>
                </a:solidFill>
              </a:rPr>
              <a:t>(?)</a:t>
            </a:r>
            <a:r>
              <a:rPr lang="zh-TW" altLang="en-US" dirty="0">
                <a:solidFill>
                  <a:schemeClr val="bg1"/>
                </a:solidFill>
              </a:rPr>
              <a:t>的功能</a:t>
            </a:r>
            <a:endParaRPr lang="en-US" altLang="zh-TW" dirty="0">
              <a:solidFill>
                <a:schemeClr val="bg1"/>
              </a:solidFill>
            </a:endParaRPr>
          </a:p>
          <a:p>
            <a:pPr lvl="1"/>
            <a:r>
              <a:rPr lang="zh-TW" altLang="en-US" dirty="0">
                <a:solidFill>
                  <a:schemeClr val="bg1"/>
                </a:solidFill>
              </a:rPr>
              <a:t>連接 </a:t>
            </a:r>
            <a:r>
              <a:rPr lang="en-US" altLang="zh-TW" dirty="0" err="1">
                <a:solidFill>
                  <a:schemeClr val="bg1"/>
                </a:solidFill>
              </a:rPr>
              <a:t>nhentai</a:t>
            </a:r>
            <a:r>
              <a:rPr lang="zh-TW" altLang="en-US">
                <a:solidFill>
                  <a:schemeClr val="bg1"/>
                </a:solidFill>
              </a:rPr>
              <a:t> 資料庫</a:t>
            </a:r>
            <a:r>
              <a:rPr lang="zh-TW" altLang="en-US" dirty="0">
                <a:solidFill>
                  <a:schemeClr val="bg1"/>
                </a:solidFill>
              </a:rPr>
              <a:t>，盡享閱讀樂趣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530E0CC7-1702-4098-B5E7-9672F47E29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576" r="1857"/>
          <a:stretch/>
        </p:blipFill>
        <p:spPr>
          <a:xfrm>
            <a:off x="497150" y="2969539"/>
            <a:ext cx="5486161" cy="3407926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C248F722-C52C-4510-AC3F-F64483DA205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14" t="3667" r="1687"/>
          <a:stretch/>
        </p:blipFill>
        <p:spPr>
          <a:xfrm>
            <a:off x="6324361" y="2969538"/>
            <a:ext cx="5265127" cy="3407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1752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E76A054E-D76D-4D49-950B-38B1743F477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Reflection &amp; Prospect</a:t>
            </a:r>
            <a:endParaRPr lang="zh-TW" altLang="en-US" dirty="0"/>
          </a:p>
        </p:txBody>
      </p:sp>
      <p:sp>
        <p:nvSpPr>
          <p:cNvPr id="5" name="副標題 4">
            <a:extLst>
              <a:ext uri="{FF2B5EF4-FFF2-40B4-BE49-F238E27FC236}">
                <a16:creationId xmlns:a16="http://schemas.microsoft.com/office/drawing/2014/main" id="{76C867B3-CD35-4F63-896E-50BBB34132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701991"/>
            <a:ext cx="9144000" cy="1555808"/>
          </a:xfrm>
        </p:spPr>
        <p:txBody>
          <a:bodyPr/>
          <a:lstStyle/>
          <a:p>
            <a:r>
              <a:rPr lang="zh-TW" altLang="en-US" dirty="0"/>
              <a:t>這</a:t>
            </a:r>
            <a:r>
              <a:rPr lang="en-US" altLang="zh-TW" dirty="0"/>
              <a:t>…</a:t>
            </a:r>
            <a:r>
              <a:rPr lang="zh-TW" altLang="en-US" dirty="0"/>
              <a:t>老實說，用得著；而且</a:t>
            </a:r>
            <a:r>
              <a:rPr lang="en-US" altLang="zh-TW" dirty="0"/>
              <a:t>TM</a:t>
            </a:r>
            <a:r>
              <a:rPr lang="zh-TW" altLang="en-US" dirty="0"/>
              <a:t>用爆！！！</a:t>
            </a:r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E0F78588-5B32-44A3-AD15-185A55B79B3C}"/>
              </a:ext>
            </a:extLst>
          </p:cNvPr>
          <p:cNvCxnSpPr>
            <a:cxnSpLocks/>
          </p:cNvCxnSpPr>
          <p:nvPr/>
        </p:nvCxnSpPr>
        <p:spPr>
          <a:xfrm>
            <a:off x="3684233" y="3522124"/>
            <a:ext cx="4980372" cy="1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68664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32C12D6-32E7-4C97-B3A8-3A506971A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Reflection &amp; Prospect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EE2ACBF-8D5E-4849-AA8A-40534C79E4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611131" cy="4351338"/>
          </a:xfrm>
        </p:spPr>
        <p:txBody>
          <a:bodyPr/>
          <a:lstStyle/>
          <a:p>
            <a:r>
              <a:rPr lang="zh-TW" altLang="en-US" dirty="0"/>
              <a:t>我之前就寫過 </a:t>
            </a:r>
            <a:r>
              <a:rPr lang="en-US" altLang="zh-TW" dirty="0"/>
              <a:t>Discord </a:t>
            </a:r>
            <a:r>
              <a:rPr lang="zh-TW" altLang="en-US" dirty="0"/>
              <a:t>載本機器人了，對於 </a:t>
            </a:r>
            <a:r>
              <a:rPr lang="en-US" altLang="zh-TW" dirty="0" err="1"/>
              <a:t>nh</a:t>
            </a:r>
            <a:r>
              <a:rPr lang="en-US" altLang="zh-TW" dirty="0"/>
              <a:t> </a:t>
            </a:r>
            <a:r>
              <a:rPr lang="zh-TW" altLang="en-US" dirty="0"/>
              <a:t>資料還算熟悉。這次專案主要就是更加熟悉 </a:t>
            </a:r>
            <a:r>
              <a:rPr lang="en-US" altLang="zh-TW" dirty="0"/>
              <a:t>Java</a:t>
            </a:r>
            <a:r>
              <a:rPr lang="zh-TW" altLang="en-US" dirty="0"/>
              <a:t> 寫法跟 </a:t>
            </a:r>
            <a:r>
              <a:rPr lang="en-US" altLang="zh-TW" dirty="0" err="1"/>
              <a:t>JavaFx</a:t>
            </a:r>
            <a:r>
              <a:rPr lang="zh-TW" altLang="en-US" dirty="0"/>
              <a:t> 前端的鋪設。</a:t>
            </a: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DC3EF4DD-B274-4B70-A6F0-C95C6653FF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8605" y="1690688"/>
            <a:ext cx="4320028" cy="3515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7438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B8122E5-FBBB-4635-A426-4FBAE27AD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Testimonial?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59AF79D-7603-48FC-9897-CA794F9B35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891" y="6931884"/>
            <a:ext cx="10515600" cy="743829"/>
          </a:xfrm>
        </p:spPr>
        <p:txBody>
          <a:bodyPr/>
          <a:lstStyle/>
          <a:p>
            <a:r>
              <a:rPr lang="zh-TW" altLang="en-US" dirty="0"/>
              <a:t>評論？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B780FAB-6C18-460B-8F21-FCC47BA7E9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04" t="3528" r="29945" b="45997"/>
          <a:stretch/>
        </p:blipFill>
        <p:spPr>
          <a:xfrm>
            <a:off x="642891" y="1979547"/>
            <a:ext cx="2085743" cy="205091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555B1057-0BD1-4079-83EC-8B914E20EA0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8040"/>
          <a:stretch/>
        </p:blipFill>
        <p:spPr>
          <a:xfrm>
            <a:off x="3923261" y="4496340"/>
            <a:ext cx="2741408" cy="197972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F3E7C97E-E248-4306-A0F9-4D69F2D8DB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8482" y="1791902"/>
            <a:ext cx="2201078" cy="217471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4E0C4CED-CCC6-4257-8D29-B150003AC261}"/>
              </a:ext>
            </a:extLst>
          </p:cNvPr>
          <p:cNvSpPr txBox="1"/>
          <p:nvPr/>
        </p:nvSpPr>
        <p:spPr>
          <a:xfrm>
            <a:off x="225025" y="4496340"/>
            <a:ext cx="2954655" cy="175432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endParaRPr lang="en-US" altLang="zh-TW" b="1" dirty="0"/>
          </a:p>
          <a:p>
            <a:r>
              <a:rPr lang="en-US" altLang="zh-TW" b="1" dirty="0"/>
              <a:t>【</a:t>
            </a:r>
            <a:r>
              <a:rPr lang="zh-TW" altLang="en-US" b="1" dirty="0"/>
              <a:t>狂暴的微笑殺手</a:t>
            </a:r>
            <a:r>
              <a:rPr lang="en-US" altLang="zh-TW" b="1" dirty="0"/>
              <a:t>】</a:t>
            </a:r>
            <a:r>
              <a:rPr lang="zh-TW" altLang="en-US" b="1" dirty="0"/>
              <a:t>奧提斯</a:t>
            </a:r>
            <a:endParaRPr lang="en-US" altLang="zh-TW" b="1" dirty="0"/>
          </a:p>
          <a:p>
            <a:r>
              <a:rPr lang="zh-TW" altLang="en-US" dirty="0"/>
              <a:t>  </a:t>
            </a:r>
            <a:endParaRPr lang="en-US" altLang="zh-TW" dirty="0"/>
          </a:p>
          <a:p>
            <a:r>
              <a:rPr lang="zh-TW" altLang="en-US" dirty="0"/>
              <a:t>  「哇！」</a:t>
            </a:r>
            <a:endParaRPr lang="en-US" altLang="zh-TW" dirty="0"/>
          </a:p>
          <a:p>
            <a:r>
              <a:rPr lang="zh-TW" altLang="en-US" dirty="0"/>
              <a:t>  「太狂了吧！」</a:t>
            </a:r>
            <a:endParaRPr lang="en-US" altLang="zh-TW" dirty="0"/>
          </a:p>
          <a:p>
            <a:endParaRPr lang="en-US" altLang="zh-TW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4295D021-E41E-441A-A0C0-725E3A0FB30B}"/>
              </a:ext>
            </a:extLst>
          </p:cNvPr>
          <p:cNvSpPr txBox="1"/>
          <p:nvPr/>
        </p:nvSpPr>
        <p:spPr>
          <a:xfrm>
            <a:off x="3148064" y="1445139"/>
            <a:ext cx="4606851" cy="258532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endParaRPr lang="en-US" altLang="zh-TW" b="1" dirty="0"/>
          </a:p>
          <a:p>
            <a:r>
              <a:rPr lang="en-US" altLang="zh-TW" b="1" dirty="0"/>
              <a:t>【</a:t>
            </a:r>
            <a:r>
              <a:rPr lang="zh-TW" altLang="en-US" b="1" dirty="0"/>
              <a:t>微笑幻想催眠曲．地獄四重奏．狂亂樂章</a:t>
            </a:r>
            <a:r>
              <a:rPr lang="en-US" altLang="zh-TW" b="1" dirty="0"/>
              <a:t>】</a:t>
            </a:r>
            <a:r>
              <a:rPr lang="zh-TW" altLang="en-US" b="1" dirty="0"/>
              <a:t>安東尼、瑪莉、派翠西亞、珍妮佛</a:t>
            </a:r>
            <a:endParaRPr lang="en-US" altLang="zh-TW" b="1" dirty="0"/>
          </a:p>
          <a:p>
            <a:r>
              <a:rPr lang="zh-TW" altLang="en-US" dirty="0"/>
              <a:t>  </a:t>
            </a:r>
            <a:endParaRPr lang="en-US" altLang="zh-TW" dirty="0"/>
          </a:p>
          <a:p>
            <a:r>
              <a:rPr lang="zh-TW" altLang="en-US" dirty="0"/>
              <a:t>  </a:t>
            </a:r>
            <a:r>
              <a:rPr lang="en-US" altLang="zh-TW" dirty="0"/>
              <a:t>-</a:t>
            </a:r>
            <a:r>
              <a:rPr lang="zh-TW" altLang="en-US" dirty="0"/>
              <a:t> 「這個軟體保留了我們的美好回憶」</a:t>
            </a:r>
            <a:endParaRPr lang="en-US" altLang="zh-TW" dirty="0"/>
          </a:p>
          <a:p>
            <a:r>
              <a:rPr lang="zh-TW" altLang="en-US" dirty="0"/>
              <a:t>  </a:t>
            </a:r>
            <a:r>
              <a:rPr lang="en-US" altLang="zh-TW" dirty="0"/>
              <a:t>-</a:t>
            </a:r>
            <a:r>
              <a:rPr lang="zh-TW" altLang="en-US" dirty="0"/>
              <a:t> 「還有演奏紀錄」</a:t>
            </a:r>
            <a:endParaRPr lang="en-US" altLang="zh-TW" dirty="0"/>
          </a:p>
          <a:p>
            <a:r>
              <a:rPr lang="zh-TW" altLang="en-US" dirty="0"/>
              <a:t>  </a:t>
            </a:r>
            <a:r>
              <a:rPr lang="en-US" altLang="zh-TW" dirty="0"/>
              <a:t>-</a:t>
            </a:r>
            <a:r>
              <a:rPr lang="zh-TW" altLang="en-US" dirty="0"/>
              <a:t> 「它讓我想起我年輕的時候」</a:t>
            </a:r>
            <a:endParaRPr lang="en-US" altLang="zh-TW" dirty="0"/>
          </a:p>
          <a:p>
            <a:r>
              <a:rPr lang="zh-TW" altLang="en-US" dirty="0"/>
              <a:t>  </a:t>
            </a:r>
            <a:r>
              <a:rPr lang="en-US" altLang="zh-TW" dirty="0"/>
              <a:t>-</a:t>
            </a:r>
            <a:r>
              <a:rPr lang="zh-TW" altLang="en-US" dirty="0"/>
              <a:t> 「對啊，那些東西</a:t>
            </a:r>
            <a:r>
              <a:rPr lang="en-US" altLang="zh-TW" dirty="0"/>
              <a:t>…</a:t>
            </a:r>
            <a:r>
              <a:rPr lang="zh-TW" altLang="en-US" dirty="0"/>
              <a:t>」</a:t>
            </a:r>
            <a:endParaRPr lang="en-US" altLang="zh-TW" dirty="0"/>
          </a:p>
          <a:p>
            <a:endParaRPr lang="en-US" altLang="zh-TW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F92CCF0E-C34E-4DF8-A39A-3C9E771AF101}"/>
              </a:ext>
            </a:extLst>
          </p:cNvPr>
          <p:cNvSpPr txBox="1"/>
          <p:nvPr/>
        </p:nvSpPr>
        <p:spPr>
          <a:xfrm>
            <a:off x="7230441" y="4302948"/>
            <a:ext cx="4606851" cy="230832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endParaRPr lang="en-US" altLang="zh-TW" b="1" dirty="0"/>
          </a:p>
          <a:p>
            <a:r>
              <a:rPr lang="en-US" altLang="zh-TW" b="1" dirty="0"/>
              <a:t>【</a:t>
            </a:r>
            <a:r>
              <a:rPr lang="zh-TW" altLang="en-US" b="1" dirty="0"/>
              <a:t>抗反重力青眼究極鎖鍊康妮．解放．緋紅</a:t>
            </a:r>
            <a:r>
              <a:rPr lang="en-US" altLang="zh-TW" b="1" dirty="0"/>
              <a:t>】</a:t>
            </a:r>
          </a:p>
          <a:p>
            <a:r>
              <a:rPr lang="zh-TW" altLang="en-US" dirty="0"/>
              <a:t>  </a:t>
            </a:r>
            <a:endParaRPr lang="en-US" altLang="zh-TW" dirty="0"/>
          </a:p>
          <a:p>
            <a:pPr lvl="1"/>
            <a:r>
              <a:rPr lang="zh-TW" altLang="en-US" dirty="0"/>
              <a:t>「我喜歡這個軟體的保險箱，跟我一樣都會用鎖鍊防護」</a:t>
            </a:r>
            <a:endParaRPr lang="en-US" altLang="zh-TW" dirty="0"/>
          </a:p>
          <a:p>
            <a:pPr lvl="1"/>
            <a:r>
              <a:rPr lang="zh-TW" altLang="en-US" dirty="0"/>
              <a:t>「我需要你保險箱裡的內容，為了研究用途」</a:t>
            </a:r>
            <a:endParaRPr lang="en-US" altLang="zh-TW" dirty="0"/>
          </a:p>
          <a:p>
            <a:pPr lvl="1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59845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E76A054E-D76D-4D49-950B-38B1743F47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768698"/>
            <a:ext cx="9144000" cy="2387600"/>
          </a:xfrm>
        </p:spPr>
        <p:txBody>
          <a:bodyPr/>
          <a:lstStyle/>
          <a:p>
            <a:r>
              <a:rPr lang="en-US" altLang="zh-TW" dirty="0"/>
              <a:t>Demo Time</a:t>
            </a:r>
            <a:endParaRPr lang="zh-TW" altLang="en-US" dirty="0"/>
          </a:p>
        </p:txBody>
      </p:sp>
      <p:sp>
        <p:nvSpPr>
          <p:cNvPr id="5" name="副標題 4">
            <a:extLst>
              <a:ext uri="{FF2B5EF4-FFF2-40B4-BE49-F238E27FC236}">
                <a16:creationId xmlns:a16="http://schemas.microsoft.com/office/drawing/2014/main" id="{76C867B3-CD35-4F63-896E-50BBB34132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348326"/>
            <a:ext cx="9144000" cy="1555808"/>
          </a:xfrm>
        </p:spPr>
        <p:txBody>
          <a:bodyPr/>
          <a:lstStyle/>
          <a:p>
            <a:r>
              <a:rPr lang="zh-TW" altLang="en-US" dirty="0"/>
              <a:t>我就在這放一盒衛生紙</a:t>
            </a:r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E0F78588-5B32-44A3-AD15-185A55B79B3C}"/>
              </a:ext>
            </a:extLst>
          </p:cNvPr>
          <p:cNvCxnSpPr>
            <a:cxnSpLocks/>
          </p:cNvCxnSpPr>
          <p:nvPr/>
        </p:nvCxnSpPr>
        <p:spPr>
          <a:xfrm>
            <a:off x="3684233" y="3168459"/>
            <a:ext cx="4980372" cy="1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文字方塊 7">
            <a:extLst>
              <a:ext uri="{FF2B5EF4-FFF2-40B4-BE49-F238E27FC236}">
                <a16:creationId xmlns:a16="http://schemas.microsoft.com/office/drawing/2014/main" id="{48A2B5B8-491F-4431-8448-C52E3FFBCF3D}"/>
              </a:ext>
            </a:extLst>
          </p:cNvPr>
          <p:cNvSpPr txBox="1"/>
          <p:nvPr/>
        </p:nvSpPr>
        <p:spPr>
          <a:xfrm>
            <a:off x="3306152" y="5096162"/>
            <a:ext cx="6281194" cy="147732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endParaRPr lang="en-US" altLang="zh-TW" b="1" dirty="0"/>
          </a:p>
          <a:p>
            <a:r>
              <a:rPr lang="en-US" altLang="zh-TW" b="1" dirty="0"/>
              <a:t>【</a:t>
            </a:r>
            <a:r>
              <a:rPr lang="zh-TW" altLang="en-US" b="1" dirty="0">
                <a:latin typeface="+mn-ea"/>
              </a:rPr>
              <a:t>幻想鄉的雙重拇指致命鎖鍊按摩巫師 </a:t>
            </a:r>
            <a:r>
              <a:rPr lang="en-US" altLang="zh-TW" b="1" dirty="0" err="1">
                <a:latin typeface="+mn-ea"/>
              </a:rPr>
              <a:t>JCxYIS</a:t>
            </a:r>
            <a:r>
              <a:rPr lang="zh-TW" altLang="en-US" b="1" dirty="0">
                <a:latin typeface="+mn-ea"/>
              </a:rPr>
              <a:t>．解放．終焉</a:t>
            </a:r>
            <a:r>
              <a:rPr lang="en-US" altLang="zh-TW" b="1" dirty="0"/>
              <a:t>】</a:t>
            </a:r>
          </a:p>
          <a:p>
            <a:r>
              <a:rPr lang="zh-TW" altLang="en-US" dirty="0"/>
              <a:t>  </a:t>
            </a:r>
            <a:endParaRPr lang="en-US" altLang="zh-TW" dirty="0"/>
          </a:p>
          <a:p>
            <a:r>
              <a:rPr lang="zh-TW" altLang="en-US" dirty="0"/>
              <a:t>「感謝你的聆聽。」</a:t>
            </a:r>
            <a:endParaRPr lang="en-US" altLang="zh-TW" dirty="0"/>
          </a:p>
          <a:p>
            <a:endParaRPr lang="zh-TW" altLang="en-US" dirty="0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1B380ED9-F32D-4DD3-B104-D71609EB27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904" y="5030645"/>
            <a:ext cx="2940702" cy="163570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" name="圖片 1">
            <a:extLst>
              <a:ext uri="{FF2B5EF4-FFF2-40B4-BE49-F238E27FC236}">
                <a16:creationId xmlns:a16="http://schemas.microsoft.com/office/drawing/2014/main" id="{1A388783-92B9-45F5-88B9-D6042C9CC7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1607">
                        <a14:foregroundMark x1="22321" y1="48571" x2="22321" y2="38571"/>
                        <a14:foregroundMark x1="67857" y1="78214" x2="34107" y2="54464"/>
                        <a14:foregroundMark x1="91607" y1="50536" x2="75714" y2="36607"/>
                        <a14:foregroundMark x1="65893" y1="48571" x2="55893" y2="6232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100348" y="6248501"/>
            <a:ext cx="466373" cy="466373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5CA930D5-8B24-4899-B32F-8F49E0E8FA78}"/>
              </a:ext>
            </a:extLst>
          </p:cNvPr>
          <p:cNvSpPr/>
          <p:nvPr/>
        </p:nvSpPr>
        <p:spPr>
          <a:xfrm>
            <a:off x="7566721" y="6297022"/>
            <a:ext cx="4490332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zh-TW" dirty="0">
                <a:hlinkClick r:id="rId6"/>
              </a:rPr>
              <a:t>https://github.com/JCxYIS/Hgallery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903829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build="p"/>
      <p:bldP spid="8" grpId="0" animBg="1"/>
      <p:bldP spid="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B7AECF7-26B4-4AFC-A9DB-DC8A88794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Outline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88109FC-A2A1-4444-8BA7-C8B4C7E30E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>
                <a:latin typeface="+mn-ea"/>
              </a:rPr>
              <a:t>計畫緣起 </a:t>
            </a:r>
            <a:r>
              <a:rPr lang="en-US" altLang="zh-TW" dirty="0">
                <a:latin typeface="+mn-ea"/>
              </a:rPr>
              <a:t> Inspiration</a:t>
            </a:r>
          </a:p>
          <a:p>
            <a:r>
              <a:rPr lang="zh-TW" altLang="en-US" dirty="0">
                <a:latin typeface="+mn-ea"/>
              </a:rPr>
              <a:t>軟體特色  </a:t>
            </a:r>
            <a:r>
              <a:rPr lang="en-US" altLang="zh-TW" dirty="0">
                <a:latin typeface="+mn-ea"/>
              </a:rPr>
              <a:t>Features</a:t>
            </a:r>
          </a:p>
          <a:p>
            <a:r>
              <a:rPr lang="zh-TW" altLang="en-US" dirty="0">
                <a:latin typeface="+mn-ea"/>
              </a:rPr>
              <a:t>心得與未來展望  </a:t>
            </a:r>
            <a:r>
              <a:rPr lang="en-US" altLang="zh-TW" dirty="0">
                <a:latin typeface="+mn-ea"/>
              </a:rPr>
              <a:t>Reflection &amp; Prospect</a:t>
            </a:r>
          </a:p>
          <a:p>
            <a:r>
              <a:rPr lang="zh-TW" altLang="en-US" dirty="0">
                <a:latin typeface="+mn-ea"/>
              </a:rPr>
              <a:t>實際操作  </a:t>
            </a:r>
            <a:r>
              <a:rPr lang="en-US" altLang="zh-TW" dirty="0">
                <a:latin typeface="+mn-ea"/>
              </a:rPr>
              <a:t>Demo</a:t>
            </a:r>
          </a:p>
          <a:p>
            <a:r>
              <a:rPr lang="zh-TW" altLang="en-US" dirty="0">
                <a:latin typeface="+mn-ea"/>
              </a:rPr>
              <a:t>附錄  </a:t>
            </a:r>
            <a:r>
              <a:rPr lang="en-US" altLang="zh-TW" dirty="0">
                <a:latin typeface="+mn-ea"/>
              </a:rPr>
              <a:t>Appendix</a:t>
            </a:r>
          </a:p>
          <a:p>
            <a:endParaRPr lang="zh-TW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347505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E76A054E-D76D-4D49-950B-38B1743F477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Inspiration</a:t>
            </a:r>
            <a:endParaRPr lang="zh-TW" altLang="en-US" dirty="0"/>
          </a:p>
        </p:txBody>
      </p:sp>
      <p:sp>
        <p:nvSpPr>
          <p:cNvPr id="5" name="副標題 4">
            <a:extLst>
              <a:ext uri="{FF2B5EF4-FFF2-40B4-BE49-F238E27FC236}">
                <a16:creationId xmlns:a16="http://schemas.microsoft.com/office/drawing/2014/main" id="{76C867B3-CD35-4F63-896E-50BBB34132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701991"/>
            <a:ext cx="9144000" cy="1555808"/>
          </a:xfrm>
        </p:spPr>
        <p:txBody>
          <a:bodyPr/>
          <a:lstStyle/>
          <a:p>
            <a:r>
              <a:rPr lang="zh-TW" altLang="en-US" dirty="0">
                <a:latin typeface="+mn-ea"/>
              </a:rPr>
              <a:t>為什麼我會想做這個軟體？</a:t>
            </a:r>
            <a:endParaRPr lang="zh-TW" altLang="en-US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E0F78588-5B32-44A3-AD15-185A55B79B3C}"/>
              </a:ext>
            </a:extLst>
          </p:cNvPr>
          <p:cNvCxnSpPr>
            <a:cxnSpLocks/>
          </p:cNvCxnSpPr>
          <p:nvPr/>
        </p:nvCxnSpPr>
        <p:spPr>
          <a:xfrm>
            <a:off x="3684233" y="3522124"/>
            <a:ext cx="4980372" cy="1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02967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6DF3A60-89D0-4310-AFE1-91DB2E18B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Inspiration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50BF315-F5A3-4D82-8E54-5F1399D97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734322"/>
            <a:ext cx="10515600" cy="3442641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>
            <a:normAutofit/>
          </a:bodyPr>
          <a:lstStyle/>
          <a:p>
            <a:pPr marL="0" indent="0" algn="ctr">
              <a:buNone/>
            </a:pPr>
            <a:r>
              <a:rPr lang="zh-TW" altLang="en-US" sz="4000" i="1" dirty="0"/>
              <a:t>「反正期末專案填的越籠統，</a:t>
            </a:r>
            <a:endParaRPr lang="en-US" altLang="zh-TW" sz="4000" i="1" dirty="0"/>
          </a:p>
          <a:p>
            <a:pPr marL="0" indent="0" algn="ctr">
              <a:buNone/>
            </a:pPr>
            <a:r>
              <a:rPr lang="zh-TW" altLang="en-US" sz="4000" i="1" dirty="0"/>
              <a:t>成品的上下限就越高。」</a:t>
            </a:r>
          </a:p>
        </p:txBody>
      </p:sp>
    </p:spTree>
    <p:extLst>
      <p:ext uri="{BB962C8B-B14F-4D97-AF65-F5344CB8AC3E}">
        <p14:creationId xmlns:p14="http://schemas.microsoft.com/office/powerpoint/2010/main" val="35678262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D6C6A76-AA89-432B-AD53-12C0A85C63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Inspiration</a:t>
            </a:r>
            <a:endParaRPr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CB354A8B-10BB-4241-BBB7-8D1584E045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-127097" y="4616099"/>
            <a:ext cx="6230219" cy="2086266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F33429A6-6F6A-48E3-A0E6-D6ABEC4B9C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2802" y="2853477"/>
            <a:ext cx="6963747" cy="2314898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962D8626-F2F2-4985-8DE1-95533D4C94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50566" y="4325295"/>
            <a:ext cx="6154009" cy="168616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D1102FCE-102C-494F-9AF6-327838667C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42940" y="2120310"/>
            <a:ext cx="5449060" cy="1857634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7CC5EFD6-5D50-4EF1-9E18-BC50DC40C5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638915" y="1624581"/>
            <a:ext cx="5315692" cy="2038635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CE1154C4-5125-470D-B45D-04C69368E27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42305" y="628140"/>
            <a:ext cx="5125165" cy="1571844"/>
          </a:xfrm>
          <a:prstGeom prst="rect">
            <a:avLst/>
          </a:prstGeom>
        </p:spPr>
      </p:pic>
      <p:sp>
        <p:nvSpPr>
          <p:cNvPr id="10" name="內容版面配置區 2">
            <a:extLst>
              <a:ext uri="{FF2B5EF4-FFF2-40B4-BE49-F238E27FC236}">
                <a16:creationId xmlns:a16="http://schemas.microsoft.com/office/drawing/2014/main" id="{704682C1-0C1A-4C81-9E4E-3EE301F85947}"/>
              </a:ext>
            </a:extLst>
          </p:cNvPr>
          <p:cNvSpPr txBox="1">
            <a:spLocks/>
          </p:cNvSpPr>
          <p:nvPr/>
        </p:nvSpPr>
        <p:spPr>
          <a:xfrm>
            <a:off x="8380519" y="6209962"/>
            <a:ext cx="3589539" cy="5658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dirty="0"/>
              <a:t>…and many more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538568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6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6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600"/>
                            </p:stCondLst>
                            <p:childTnLst>
                              <p:par>
                                <p:cTn id="12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6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6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200"/>
                            </p:stCondLst>
                            <p:childTnLst>
                              <p:par>
                                <p:cTn id="19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6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6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6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800"/>
                            </p:stCondLst>
                            <p:childTnLst>
                              <p:par>
                                <p:cTn id="26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6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6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6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6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400"/>
                            </p:stCondLst>
                            <p:childTnLst>
                              <p:par>
                                <p:cTn id="33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6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6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6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6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000"/>
                            </p:stCondLst>
                            <p:childTnLst>
                              <p:par>
                                <p:cTn id="40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6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6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6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600"/>
                            </p:stCondLst>
                            <p:childTnLst>
                              <p:par>
                                <p:cTn id="4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27D2D16-0972-43BD-B7DB-4D27152EB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Inspiration</a:t>
            </a:r>
            <a:endParaRPr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0B9D0F6D-8B56-460C-A33D-44346D2AB7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28618" y="1450991"/>
            <a:ext cx="7733823" cy="4351338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A2023B30-1354-429D-AD42-8B51A498E23C}"/>
              </a:ext>
            </a:extLst>
          </p:cNvPr>
          <p:cNvSpPr/>
          <p:nvPr/>
        </p:nvSpPr>
        <p:spPr>
          <a:xfrm>
            <a:off x="4119239" y="3089429"/>
            <a:ext cx="1677880" cy="93215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內容版面配置區 2">
            <a:extLst>
              <a:ext uri="{FF2B5EF4-FFF2-40B4-BE49-F238E27FC236}">
                <a16:creationId xmlns:a16="http://schemas.microsoft.com/office/drawing/2014/main" id="{D913C7B1-113E-4271-AD9B-6FF41F3A7BA3}"/>
              </a:ext>
            </a:extLst>
          </p:cNvPr>
          <p:cNvSpPr txBox="1">
            <a:spLocks/>
          </p:cNvSpPr>
          <p:nvPr/>
        </p:nvSpPr>
        <p:spPr>
          <a:xfrm>
            <a:off x="8034292" y="6050164"/>
            <a:ext cx="3873623" cy="5658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dirty="0"/>
              <a:t>gallery </a:t>
            </a:r>
            <a:r>
              <a:rPr lang="zh-TW" altLang="en-US" dirty="0"/>
              <a:t>→</a:t>
            </a:r>
            <a:r>
              <a:rPr lang="en-US" altLang="zh-TW" dirty="0"/>
              <a:t> </a:t>
            </a:r>
            <a:r>
              <a:rPr lang="en-US" altLang="zh-TW" dirty="0" err="1"/>
              <a:t>hgallery</a:t>
            </a:r>
            <a:r>
              <a:rPr lang="en-US" altLang="zh-TW" dirty="0"/>
              <a:t> 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097785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E76A054E-D76D-4D49-950B-38B1743F477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Features</a:t>
            </a:r>
            <a:endParaRPr lang="zh-TW" altLang="en-US" dirty="0"/>
          </a:p>
        </p:txBody>
      </p:sp>
      <p:sp>
        <p:nvSpPr>
          <p:cNvPr id="5" name="副標題 4">
            <a:extLst>
              <a:ext uri="{FF2B5EF4-FFF2-40B4-BE49-F238E27FC236}">
                <a16:creationId xmlns:a16="http://schemas.microsoft.com/office/drawing/2014/main" id="{76C867B3-CD35-4F63-896E-50BBB34132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701991"/>
            <a:ext cx="9144000" cy="1555808"/>
          </a:xfrm>
        </p:spPr>
        <p:txBody>
          <a:bodyPr/>
          <a:lstStyle/>
          <a:p>
            <a:r>
              <a:rPr lang="zh-TW" altLang="en-US" dirty="0">
                <a:latin typeface="+mn-ea"/>
              </a:rPr>
              <a:t>幾時能用到它呢？</a:t>
            </a:r>
            <a:endParaRPr lang="zh-TW" altLang="en-US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E0F78588-5B32-44A3-AD15-185A55B79B3C}"/>
              </a:ext>
            </a:extLst>
          </p:cNvPr>
          <p:cNvCxnSpPr>
            <a:cxnSpLocks/>
          </p:cNvCxnSpPr>
          <p:nvPr/>
        </p:nvCxnSpPr>
        <p:spPr>
          <a:xfrm>
            <a:off x="3684233" y="3522124"/>
            <a:ext cx="4980372" cy="1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82200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7378FFF-E192-43A2-BE90-9B52579A61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Features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04C1679-792D-46AE-B880-50F26EA35D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妥善管理並隨時查看你的相片庫。</a:t>
            </a:r>
            <a:endParaRPr lang="en-US" altLang="zh-TW" dirty="0"/>
          </a:p>
        </p:txBody>
      </p:sp>
      <p:pic>
        <p:nvPicPr>
          <p:cNvPr id="1026" name="Picture 2" descr="https://camo.githubusercontent.com/f076e5235a0f81371104a368ead6483f040735db/68747470733a2f2f692e696d6775722e636f6d2f48566b78355a562e706e67">
            <a:extLst>
              <a:ext uri="{FF2B5EF4-FFF2-40B4-BE49-F238E27FC236}">
                <a16:creationId xmlns:a16="http://schemas.microsoft.com/office/drawing/2014/main" id="{3FD91DFC-6CBC-4411-8052-217C1B7250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44"/>
          <a:stretch/>
        </p:blipFill>
        <p:spPr bwMode="auto">
          <a:xfrm>
            <a:off x="2927412" y="2535554"/>
            <a:ext cx="6337176" cy="3957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2931F100-6B1B-4648-BD85-AC4DF70566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0938" y="523008"/>
            <a:ext cx="3772426" cy="1657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8647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7378FFF-E192-43A2-BE90-9B52579A61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Features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04C1679-792D-46AE-B880-50F26EA35D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人性化的操作模式。</a:t>
            </a:r>
            <a:endParaRPr lang="en-US" altLang="zh-TW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FD91DFC-6CBC-4411-8052-217C1B7250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77"/>
          <a:stretch/>
        </p:blipFill>
        <p:spPr bwMode="auto">
          <a:xfrm>
            <a:off x="458816" y="3121518"/>
            <a:ext cx="5138871" cy="3190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722A509D-808D-4BD5-9B00-600436F456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4265" y="74947"/>
            <a:ext cx="2791740" cy="2970802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E8345390-9616-4EC5-984A-3431AC9E0C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2549" y="3113217"/>
            <a:ext cx="5138870" cy="3198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2615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訂 2">
      <a:majorFont>
        <a:latin typeface="Calibri Light"/>
        <a:ea typeface="微軟正黑體 Light"/>
        <a:cs typeface=""/>
      </a:majorFont>
      <a:minorFont>
        <a:latin typeface="Consolas"/>
        <a:ea typeface="微軟正黑體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3288</TotalTime>
  <Words>468</Words>
  <Application>Microsoft Office PowerPoint</Application>
  <PresentationFormat>寬螢幕</PresentationFormat>
  <Paragraphs>91</Paragraphs>
  <Slides>18</Slides>
  <Notes>15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18</vt:i4>
      </vt:variant>
    </vt:vector>
  </HeadingPairs>
  <TitlesOfParts>
    <vt:vector size="25" baseType="lpstr">
      <vt:lpstr>微軟正黑體 Light</vt:lpstr>
      <vt:lpstr>新細明體</vt:lpstr>
      <vt:lpstr>Arial</vt:lpstr>
      <vt:lpstr>Calibri</vt:lpstr>
      <vt:lpstr>Calibri Light</vt:lpstr>
      <vt:lpstr>Consolas</vt:lpstr>
      <vt:lpstr>Office 佈景主題</vt:lpstr>
      <vt:lpstr>Hgallery</vt:lpstr>
      <vt:lpstr>Outline</vt:lpstr>
      <vt:lpstr>Inspiration</vt:lpstr>
      <vt:lpstr>Inspiration</vt:lpstr>
      <vt:lpstr>Inspiration</vt:lpstr>
      <vt:lpstr>Inspiration</vt:lpstr>
      <vt:lpstr>Features</vt:lpstr>
      <vt:lpstr>Features</vt:lpstr>
      <vt:lpstr>Features</vt:lpstr>
      <vt:lpstr>Features</vt:lpstr>
      <vt:lpstr>Features</vt:lpstr>
      <vt:lpstr>Hfeatures</vt:lpstr>
      <vt:lpstr>Features</vt:lpstr>
      <vt:lpstr>Features</vt:lpstr>
      <vt:lpstr>Reflection &amp; Prospect</vt:lpstr>
      <vt:lpstr>Reflection &amp; Prospect</vt:lpstr>
      <vt:lpstr>Testimonial?</vt:lpstr>
      <vt:lpstr>Demo Time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陳彥全 jsn811</dc:creator>
  <cp:lastModifiedBy>陳彥全 (108502521)</cp:lastModifiedBy>
  <cp:revision>90</cp:revision>
  <dcterms:created xsi:type="dcterms:W3CDTF">2020-06-12T15:32:36Z</dcterms:created>
  <dcterms:modified xsi:type="dcterms:W3CDTF">2020-06-19T06:49:02Z</dcterms:modified>
</cp:coreProperties>
</file>